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03C14C-770E-48BB-A64D-87CD6620FF85}" type="datetimeFigureOut">
              <a:rPr lang="en-US" smtClean="0"/>
              <a:t>9/1/14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Herbs and Spices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200400"/>
            <a:ext cx="4045635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Foundations of Restaurant Management and Culinary Arts</a:t>
            </a:r>
          </a:p>
          <a:p>
            <a:pPr algn="ctr"/>
            <a:r>
              <a:rPr lang="en-US" dirty="0" smtClean="0"/>
              <a:t>Book 1 Chapter 5</a:t>
            </a:r>
            <a:endParaRPr lang="en-US" dirty="0"/>
          </a:p>
        </p:txBody>
      </p:sp>
      <p:pic>
        <p:nvPicPr>
          <p:cNvPr id="4" name="Picture 3" descr="NBCMD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76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656902" cy="27426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Mint </a:t>
            </a:r>
          </a:p>
          <a:p>
            <a:pPr>
              <a:buNone/>
            </a:pPr>
            <a:r>
              <a:rPr lang="en-US" dirty="0" smtClean="0"/>
              <a:t>Desserts, Lamb, Tea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3391209" cy="34284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7200" dirty="0" smtClean="0"/>
              <a:t>Oregano</a:t>
            </a:r>
          </a:p>
          <a:p>
            <a:pPr>
              <a:buNone/>
            </a:pPr>
            <a:r>
              <a:rPr lang="en-US" dirty="0" smtClean="0"/>
              <a:t>Italian Food, Mexican Food, Pizza, Spaghetti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79" t="5638" r="53014" b="36099"/>
          <a:stretch>
            <a:fillRect/>
          </a:stretch>
        </p:blipFill>
        <p:spPr>
          <a:xfrm>
            <a:off x="1219200" y="457200"/>
            <a:ext cx="2303206" cy="29749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Parsley </a:t>
            </a:r>
          </a:p>
          <a:p>
            <a:pPr>
              <a:buNone/>
            </a:pPr>
            <a:r>
              <a:rPr lang="en-US" dirty="0" smtClean="0"/>
              <a:t>Garnish,  Meat, Cheese, Salads, etc….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parsley.jpg"/>
          <p:cNvPicPr>
            <a:picLocks noChangeAspect="1"/>
          </p:cNvPicPr>
          <p:nvPr/>
        </p:nvPicPr>
        <p:blipFill>
          <a:blip r:embed="rId2" cstate="print"/>
          <a:srcRect l="52500" t="5000" r="3750" b="36250"/>
          <a:stretch>
            <a:fillRect/>
          </a:stretch>
        </p:blipFill>
        <p:spPr>
          <a:xfrm>
            <a:off x="1219200" y="3352800"/>
            <a:ext cx="232653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389" r="12813"/>
          <a:stretch>
            <a:fillRect/>
          </a:stretch>
        </p:blipFill>
        <p:spPr>
          <a:xfrm>
            <a:off x="685800" y="2146479"/>
            <a:ext cx="3276600" cy="31998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Rosemary </a:t>
            </a:r>
          </a:p>
          <a:p>
            <a:pPr>
              <a:buNone/>
            </a:pPr>
            <a:r>
              <a:rPr lang="en-US" dirty="0" smtClean="0"/>
              <a:t>Chicken,  Seafood, Mushrooms, Vegetables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687121" cy="27653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Sage </a:t>
            </a:r>
          </a:p>
          <a:p>
            <a:pPr>
              <a:buNone/>
            </a:pPr>
            <a:r>
              <a:rPr lang="en-US" dirty="0" smtClean="0"/>
              <a:t>Pork, Turkey, Stuffing, Mushrooms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3832735" cy="25507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Tarragon </a:t>
            </a:r>
          </a:p>
          <a:p>
            <a:pPr>
              <a:buNone/>
            </a:pPr>
            <a:r>
              <a:rPr lang="en-US" dirty="0" smtClean="0"/>
              <a:t>Chicken,  Eggs, Mushroom, Seafood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3563230" cy="27793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Thyme</a:t>
            </a:r>
          </a:p>
          <a:p>
            <a:pPr>
              <a:buNone/>
            </a:pPr>
            <a:r>
              <a:rPr lang="en-US" dirty="0" smtClean="0"/>
              <a:t>Meat, Poultry, Mushrooms, Nuts, Potatoes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3563230" cy="267242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Allspice</a:t>
            </a:r>
          </a:p>
          <a:p>
            <a:pPr>
              <a:buNone/>
            </a:pPr>
            <a:r>
              <a:rPr lang="en-US" dirty="0" smtClean="0"/>
              <a:t>Tropical  Evergreen Tree Berry</a:t>
            </a:r>
          </a:p>
          <a:p>
            <a:pPr>
              <a:buNone/>
            </a:pPr>
            <a:r>
              <a:rPr lang="en-US" dirty="0" smtClean="0"/>
              <a:t>Nutmeg, Cloves, Cinnamon</a:t>
            </a:r>
          </a:p>
          <a:p>
            <a:pPr>
              <a:buNone/>
            </a:pPr>
            <a:r>
              <a:rPr lang="en-US" dirty="0" smtClean="0"/>
              <a:t>Pickling, Stews, Baking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3084759" cy="354913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Caraway</a:t>
            </a:r>
          </a:p>
          <a:p>
            <a:pPr>
              <a:buNone/>
            </a:pPr>
            <a:r>
              <a:rPr lang="en-US" dirty="0" smtClean="0"/>
              <a:t>Apple, Pork, Sausage, Rye Bread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3642611" cy="24169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Cayenne</a:t>
            </a:r>
          </a:p>
          <a:p>
            <a:pPr>
              <a:buNone/>
            </a:pPr>
            <a:r>
              <a:rPr lang="en-US" dirty="0" smtClean="0"/>
              <a:t>Any food, but can add lots of heat!!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Leaves, stems or flowers of an aromatic plant</a:t>
            </a:r>
          </a:p>
          <a:p>
            <a:r>
              <a:rPr lang="en-US" dirty="0" smtClean="0"/>
              <a:t>Fresh or Dried</a:t>
            </a:r>
          </a:p>
          <a:p>
            <a:r>
              <a:rPr lang="en-US" dirty="0" smtClean="0"/>
              <a:t>Dried herbs are stronger than fresh</a:t>
            </a:r>
          </a:p>
          <a:p>
            <a:r>
              <a:rPr lang="en-US" dirty="0" smtClean="0"/>
              <a:t>When using dried herbs crumble or crush them to release flavor</a:t>
            </a:r>
          </a:p>
          <a:p>
            <a:r>
              <a:rPr lang="en-US" dirty="0" smtClean="0"/>
              <a:t>Use 2-3 time more fresh then dried</a:t>
            </a:r>
          </a:p>
          <a:p>
            <a:r>
              <a:rPr lang="en-US" dirty="0" smtClean="0"/>
              <a:t>Add fresh herbs at the end of cooking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Chili Powder</a:t>
            </a:r>
          </a:p>
          <a:p>
            <a:pPr>
              <a:buNone/>
            </a:pPr>
            <a:r>
              <a:rPr lang="en-US" dirty="0" smtClean="0"/>
              <a:t>Blend of cumin, garlic, onion and chili</a:t>
            </a:r>
          </a:p>
          <a:p>
            <a:pPr>
              <a:buNone/>
            </a:pPr>
            <a:r>
              <a:rPr lang="en-US" dirty="0" smtClean="0"/>
              <a:t>Tex-Mex, BBQ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chilipow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0312"/>
            <a:ext cx="4038600" cy="353781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0200" y="2209800"/>
            <a:ext cx="4022169" cy="301662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Cloves</a:t>
            </a:r>
          </a:p>
          <a:p>
            <a:pPr>
              <a:buNone/>
            </a:pPr>
            <a:r>
              <a:rPr lang="en-US" dirty="0" smtClean="0"/>
              <a:t>Immature flower buds</a:t>
            </a:r>
          </a:p>
          <a:p>
            <a:pPr>
              <a:buNone/>
            </a:pPr>
            <a:r>
              <a:rPr lang="en-US" dirty="0" smtClean="0"/>
              <a:t>Meats, Stocks, Sauces, Baking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304247"/>
            <a:ext cx="3621745" cy="28232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Coriander</a:t>
            </a:r>
          </a:p>
          <a:p>
            <a:pPr>
              <a:buNone/>
            </a:pPr>
            <a:r>
              <a:rPr lang="en-US" dirty="0" smtClean="0"/>
              <a:t>Cilantro seeds</a:t>
            </a:r>
          </a:p>
          <a:p>
            <a:pPr>
              <a:buNone/>
            </a:pPr>
            <a:r>
              <a:rPr lang="en-US" dirty="0" smtClean="0"/>
              <a:t>Variety of cooking uses in savory and baked foods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22082"/>
            <a:ext cx="3621745" cy="33875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Cumin</a:t>
            </a:r>
          </a:p>
          <a:p>
            <a:pPr>
              <a:buNone/>
            </a:pPr>
            <a:r>
              <a:rPr lang="en-US" dirty="0" smtClean="0"/>
              <a:t>Seeds – used crushed</a:t>
            </a:r>
          </a:p>
          <a:p>
            <a:pPr>
              <a:buNone/>
            </a:pPr>
            <a:r>
              <a:rPr lang="en-US" dirty="0" smtClean="0"/>
              <a:t>Mexican Foods, Chili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6118" y="1905000"/>
            <a:ext cx="2716308" cy="36217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Ginger</a:t>
            </a:r>
          </a:p>
          <a:p>
            <a:pPr>
              <a:buNone/>
            </a:pPr>
            <a:r>
              <a:rPr lang="en-US" dirty="0" smtClean="0"/>
              <a:t>Root of plant	</a:t>
            </a:r>
          </a:p>
          <a:p>
            <a:pPr>
              <a:buNone/>
            </a:pPr>
            <a:r>
              <a:rPr lang="en-US" dirty="0" smtClean="0"/>
              <a:t>Baking,  Asian Foods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3848" y="1905000"/>
            <a:ext cx="3140849" cy="36217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Nutmeg</a:t>
            </a:r>
          </a:p>
          <a:p>
            <a:pPr>
              <a:buNone/>
            </a:pPr>
            <a:r>
              <a:rPr lang="en-US" dirty="0" smtClean="0"/>
              <a:t>Seed kernel inside a fruit</a:t>
            </a:r>
          </a:p>
          <a:p>
            <a:pPr>
              <a:buNone/>
            </a:pPr>
            <a:r>
              <a:rPr lang="en-US" dirty="0" smtClean="0"/>
              <a:t>Baking, cheese, eggs, Alfredo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97848"/>
            <a:ext cx="3140849" cy="314084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Paprika</a:t>
            </a:r>
          </a:p>
          <a:p>
            <a:pPr>
              <a:buNone/>
            </a:pPr>
            <a:r>
              <a:rPr lang="en-US" dirty="0" smtClean="0"/>
              <a:t>Finely ground powder from dried pepper</a:t>
            </a:r>
          </a:p>
          <a:p>
            <a:pPr>
              <a:buNone/>
            </a:pPr>
            <a:r>
              <a:rPr lang="en-US" dirty="0" smtClean="0"/>
              <a:t>Garnish, salads, sausage, casseroles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719140" cy="247491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Peppercorn</a:t>
            </a:r>
          </a:p>
          <a:p>
            <a:pPr>
              <a:buNone/>
            </a:pPr>
            <a:r>
              <a:rPr lang="en-US" dirty="0" smtClean="0"/>
              <a:t>Dried unripe berry</a:t>
            </a:r>
          </a:p>
          <a:p>
            <a:pPr>
              <a:buNone/>
            </a:pPr>
            <a:r>
              <a:rPr lang="en-US" dirty="0" smtClean="0"/>
              <a:t>Most common – black pepper, used in most foods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0291" y="1828800"/>
            <a:ext cx="2814393" cy="4191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Poppy Seeds</a:t>
            </a:r>
          </a:p>
          <a:p>
            <a:pPr>
              <a:buNone/>
            </a:pPr>
            <a:r>
              <a:rPr lang="en-US" dirty="0" smtClean="0"/>
              <a:t>From poppy flower</a:t>
            </a:r>
          </a:p>
          <a:p>
            <a:pPr>
              <a:buNone/>
            </a:pPr>
            <a:r>
              <a:rPr lang="en-US" dirty="0" smtClean="0"/>
              <a:t>Baking, Salad Dressing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0291" y="2517103"/>
            <a:ext cx="2814393" cy="281439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Saffron</a:t>
            </a:r>
          </a:p>
          <a:p>
            <a:pPr>
              <a:buNone/>
            </a:pPr>
            <a:r>
              <a:rPr lang="en-US" dirty="0" smtClean="0"/>
              <a:t>Dried stigmas of crocus</a:t>
            </a:r>
          </a:p>
          <a:p>
            <a:pPr>
              <a:buNone/>
            </a:pPr>
            <a:r>
              <a:rPr lang="en-US" dirty="0" smtClean="0"/>
              <a:t>Most expensive spice in the world</a:t>
            </a:r>
          </a:p>
          <a:p>
            <a:pPr>
              <a:buNone/>
            </a:pPr>
            <a:r>
              <a:rPr lang="en-US" dirty="0" smtClean="0"/>
              <a:t>Mediterranean and Asian foods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Bark, roots, seeds, buds or berries of an aromatic plant.</a:t>
            </a:r>
          </a:p>
          <a:p>
            <a:r>
              <a:rPr lang="en-US" dirty="0" smtClean="0"/>
              <a:t>Usually dried – ground or whole</a:t>
            </a:r>
          </a:p>
          <a:p>
            <a:r>
              <a:rPr lang="en-US" dirty="0" smtClean="0"/>
              <a:t>Might be fresh, such as ginger</a:t>
            </a:r>
          </a:p>
          <a:p>
            <a:r>
              <a:rPr lang="en-US" dirty="0" smtClean="0"/>
              <a:t>Store in tightly covered containers in cool dry place.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3303172" cy="20577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2590800"/>
            <a:ext cx="441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Sesame Seeds</a:t>
            </a:r>
          </a:p>
          <a:p>
            <a:pPr>
              <a:buNone/>
            </a:pPr>
            <a:r>
              <a:rPr lang="en-US" dirty="0" smtClean="0"/>
              <a:t>Found in the pod of a tropical plant</a:t>
            </a:r>
          </a:p>
          <a:p>
            <a:pPr>
              <a:buNone/>
            </a:pPr>
            <a:r>
              <a:rPr lang="en-US" dirty="0" smtClean="0"/>
              <a:t>Baking, </a:t>
            </a:r>
            <a:r>
              <a:rPr lang="en-US" dirty="0" err="1" smtClean="0"/>
              <a:t>Tahini</a:t>
            </a:r>
            <a:r>
              <a:rPr lang="en-US" dirty="0" smtClean="0"/>
              <a:t> Paste, Asian Fish dishes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0900" y="2580799"/>
            <a:ext cx="3251200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Basil</a:t>
            </a:r>
          </a:p>
          <a:p>
            <a:pPr>
              <a:buNone/>
            </a:pPr>
            <a:r>
              <a:rPr lang="en-US" dirty="0" smtClean="0"/>
              <a:t>Italian Cooking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8282" y="2580799"/>
            <a:ext cx="2996436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Bay</a:t>
            </a:r>
          </a:p>
          <a:p>
            <a:pPr>
              <a:buNone/>
            </a:pPr>
            <a:r>
              <a:rPr lang="en-US" dirty="0" smtClean="0"/>
              <a:t>Soups, Stews, Meats</a:t>
            </a:r>
          </a:p>
          <a:p>
            <a:pPr>
              <a:buNone/>
            </a:pPr>
            <a:r>
              <a:rPr lang="en-US" dirty="0" smtClean="0"/>
              <a:t>Use the whole leaf, but remove before serving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3491" y="2580799"/>
            <a:ext cx="1766017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Chives</a:t>
            </a:r>
          </a:p>
          <a:p>
            <a:pPr>
              <a:buNone/>
            </a:pPr>
            <a:r>
              <a:rPr lang="en-US" dirty="0" smtClean="0"/>
              <a:t>Potatoes, Garnishes, Seafood,  Soups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352102" cy="25140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Cilantro</a:t>
            </a:r>
          </a:p>
          <a:p>
            <a:pPr>
              <a:buNone/>
            </a:pPr>
            <a:r>
              <a:rPr lang="en-US" dirty="0" smtClean="0"/>
              <a:t>Mexican Food, Thai Food, Sauces, Salsa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656131" cy="24414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Dill</a:t>
            </a:r>
          </a:p>
          <a:p>
            <a:pPr>
              <a:buNone/>
            </a:pPr>
            <a:r>
              <a:rPr lang="en-US" dirty="0" smtClean="0"/>
              <a:t>Fish, Potatoes, Pickles, Dips, Carrots, Bread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3510163" cy="29832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Lemon Grass</a:t>
            </a:r>
          </a:p>
          <a:p>
            <a:pPr>
              <a:buNone/>
            </a:pPr>
            <a:r>
              <a:rPr lang="en-US" dirty="0" smtClean="0"/>
              <a:t>Chicken,  Seafood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126</TotalTime>
  <Words>466</Words>
  <Application>Microsoft Macintosh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Herbs and Spices</vt:lpstr>
      <vt:lpstr>Herbs</vt:lpstr>
      <vt:lpstr>Spices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 and Spices</dc:title>
  <dc:creator>Becky</dc:creator>
  <cp:lastModifiedBy>Raean Lane</cp:lastModifiedBy>
  <cp:revision>15</cp:revision>
  <dcterms:created xsi:type="dcterms:W3CDTF">2010-11-11T03:33:14Z</dcterms:created>
  <dcterms:modified xsi:type="dcterms:W3CDTF">2014-09-02T02:20:41Z</dcterms:modified>
</cp:coreProperties>
</file>